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0" autoAdjust="0"/>
    <p:restoredTop sz="94660"/>
  </p:normalViewPr>
  <p:slideViewPr>
    <p:cSldViewPr>
      <p:cViewPr varScale="1">
        <p:scale>
          <a:sx n="78" d="100"/>
          <a:sy n="78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NUL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7010400" cy="1540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09600" y="1752601"/>
            <a:ext cx="7848600" cy="184785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>
                <a:solidFill>
                  <a:srgbClr val="000000"/>
                </a:solidFill>
                <a:latin typeface="Decalotype Bold"/>
              </a:rPr>
            </a:br>
            <a:r>
              <a:rPr lang="cs-CZ" dirty="0">
                <a:solidFill>
                  <a:srgbClr val="000000"/>
                </a:solidFill>
                <a:latin typeface="Decalotype Bold"/>
              </a:rPr>
              <a:t>Něco jsme ztratili, něco získali a stále se máme rádi…</a:t>
            </a:r>
            <a:br>
              <a:rPr lang="en-US" dirty="0">
                <a:solidFill>
                  <a:srgbClr val="000000"/>
                </a:solidFill>
                <a:latin typeface="Decalotype Bold"/>
              </a:rPr>
            </a:b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latin typeface="Decalotype Bold" panose="020B0604020202020204" charset="-18"/>
              </a:rPr>
              <a:t>Žiaci</a:t>
            </a:r>
            <a:r>
              <a:rPr lang="cs-CZ" b="1" dirty="0">
                <a:solidFill>
                  <a:schemeClr val="tx1"/>
                </a:solidFill>
                <a:latin typeface="Decalotype Bold" panose="020B0604020202020204" charset="-18"/>
              </a:rPr>
              <a:t> BGMH v Olomouci </a:t>
            </a:r>
          </a:p>
        </p:txBody>
      </p:sp>
      <p:pic>
        <p:nvPicPr>
          <p:cNvPr id="7" name="Obrázek 1321072081" descr="D:\!!!Zalohovano!!!\!KAJA\!00 MANAGEMENT\30 MARKETING\02 LOGA\LOGO 2019\2018-12-16 Manual\Logotypy\logotyp_GOH_vertikal_positi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981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811215152" descr="C:\Users\karel\AppData\Local\Microsoft\Windows\INetCache\Content.MSO\52FB074B.tmp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2514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IMG-20220425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276600"/>
            <a:ext cx="4165600" cy="31242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04800" y="3886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Príchod do Olomouca </a:t>
            </a:r>
          </a:p>
          <a:p>
            <a:endParaRPr lang="sk-SK" sz="2400" b="1" dirty="0">
              <a:latin typeface="Decalotype Bold" panose="020B0604020202020204" charset="-18"/>
            </a:endParaRPr>
          </a:p>
          <a:p>
            <a:r>
              <a:rPr lang="sk-SK" sz="2400" b="1" dirty="0">
                <a:latin typeface="Decalotype Bold" panose="020B0604020202020204" charset="-18"/>
              </a:rPr>
              <a:t>Konečne sa osobne spoznávame a môžeme nadviazať nové kamarátstva</a:t>
            </a:r>
          </a:p>
        </p:txBody>
      </p:sp>
      <p:pic>
        <p:nvPicPr>
          <p:cNvPr id="10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943600" cy="154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obsahu 6" descr="IMG-20220425-WA00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591443" cy="2895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332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obsahu 3" descr="IMG-20220425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730" y="1371600"/>
            <a:ext cx="9038330" cy="5315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78574817_387149386753308_77000559839919724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419600" cy="2927985"/>
          </a:xfrm>
          <a:prstGeom prst="rect">
            <a:avLst/>
          </a:prstGeom>
        </p:spPr>
      </p:pic>
      <p:pic>
        <p:nvPicPr>
          <p:cNvPr id="3" name="Obrázok 2" descr="IMG-20220425-WA001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343400" cy="3507810"/>
          </a:xfrm>
          <a:prstGeom prst="rect">
            <a:avLst/>
          </a:prstGeom>
        </p:spPr>
      </p:pic>
      <p:pic>
        <p:nvPicPr>
          <p:cNvPr id="4" name="Obrázok 3" descr="379571516_962408668189380_14950839178118452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8422"/>
            <a:ext cx="4648199" cy="34995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1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4800600" y="51054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Spoznáme seba navzájom, gymnázium, </a:t>
            </a:r>
            <a:r>
              <a:rPr lang="sk-SK" sz="2400" b="1" dirty="0" err="1">
                <a:latin typeface="Decalotype Bold" panose="020B0604020202020204" charset="-18"/>
              </a:rPr>
              <a:t>město</a:t>
            </a:r>
            <a:r>
              <a:rPr lang="sk-SK" sz="2400" b="1" dirty="0">
                <a:latin typeface="Decalotype Bold" panose="020B0604020202020204" charset="-18"/>
              </a:rPr>
              <a:t> Olomouc  a začíname s terénnym výskumom </a:t>
            </a:r>
            <a:endParaRPr lang="sk-SK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154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obsahu 6" descr="IMG-20220426-WA000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1447800"/>
            <a:ext cx="2286000" cy="304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2209800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Autobusom sme sa vybrali do Brna, navštívili sme vilu </a:t>
            </a:r>
            <a:r>
              <a:rPr lang="sk-SK" sz="2400" b="1" dirty="0" err="1">
                <a:latin typeface="Decalotype Bold" panose="020B0604020202020204" charset="-18"/>
              </a:rPr>
              <a:t>Tugendhat</a:t>
            </a:r>
            <a:r>
              <a:rPr lang="sk-SK" sz="2400" b="1" dirty="0">
                <a:latin typeface="Decalotype Bold" panose="020B0604020202020204" charset="-18"/>
              </a:rPr>
              <a:t> a pokračovali sme s terénnym výskumom </a:t>
            </a:r>
            <a:endParaRPr lang="sk-SK" sz="2400" dirty="0"/>
          </a:p>
        </p:txBody>
      </p:sp>
      <p:pic>
        <p:nvPicPr>
          <p:cNvPr id="9" name="Obrázok 8" descr="IMG-20220426-WA0009 (1).jpg"/>
          <p:cNvPicPr>
            <a:picLocks noChangeAspect="1"/>
          </p:cNvPicPr>
          <p:nvPr/>
        </p:nvPicPr>
        <p:blipFill>
          <a:blip r:embed="rId4" cstate="print"/>
          <a:srcRect l="7759" r="8190" b="15517"/>
          <a:stretch>
            <a:fillRect/>
          </a:stretch>
        </p:blipFill>
        <p:spPr>
          <a:xfrm>
            <a:off x="0" y="2209800"/>
            <a:ext cx="5105400" cy="3848686"/>
          </a:xfrm>
          <a:prstGeom prst="rect">
            <a:avLst/>
          </a:prstGeom>
        </p:spPr>
      </p:pic>
      <p:pic>
        <p:nvPicPr>
          <p:cNvPr id="8" name="Obrázok 7" descr="IMG-20220426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7517" y="4491991"/>
            <a:ext cx="4026483" cy="2366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1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0" y="2286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PRAHA </a:t>
            </a:r>
          </a:p>
          <a:p>
            <a:r>
              <a:rPr lang="sk-SK" b="1" dirty="0">
                <a:latin typeface="Decalotype Bold" panose="020B0604020202020204" charset="-18"/>
              </a:rPr>
              <a:t>Navštívili sme Národné múzeum, dozvedeli sme sa mnoho o histórii a nezabudli sme ani na náš terénny výskum </a:t>
            </a:r>
          </a:p>
          <a:p>
            <a:endParaRPr lang="sk-SK" dirty="0"/>
          </a:p>
        </p:txBody>
      </p:sp>
      <p:pic>
        <p:nvPicPr>
          <p:cNvPr id="6" name="Obrázok 5" descr="PRAH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3352800" cy="2514600"/>
          </a:xfrm>
          <a:prstGeom prst="rect">
            <a:avLst/>
          </a:prstGeom>
        </p:spPr>
      </p:pic>
      <p:pic>
        <p:nvPicPr>
          <p:cNvPr id="7" name="Obrázok 6" descr="PRAH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3650" y="1371600"/>
            <a:ext cx="2800350" cy="3276600"/>
          </a:xfrm>
          <a:prstGeom prst="rect">
            <a:avLst/>
          </a:prstGeom>
        </p:spPr>
      </p:pic>
      <p:pic>
        <p:nvPicPr>
          <p:cNvPr id="8" name="Obrázok 7" descr="PRAH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8862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848600" cy="1143000"/>
          </a:xfrm>
        </p:spPr>
        <p:txBody>
          <a:bodyPr>
            <a:noAutofit/>
          </a:bodyPr>
          <a:lstStyle/>
          <a:p>
            <a:r>
              <a:rPr lang="sk-SK" sz="2000" b="1" dirty="0">
                <a:latin typeface="Decalotype Bold" panose="020B0604020202020204" charset="-18"/>
              </a:rPr>
              <a:t>Vznikli nové priateľstvá a mnoho sme sa o sebe, o spoločnej histórii štátov naučili</a:t>
            </a:r>
            <a:endParaRPr lang="sk-SK" sz="2000" dirty="0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IMG-20220425-WA0017 - kopi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2667000" cy="1802170"/>
          </a:xfrm>
          <a:prstGeom prst="rect">
            <a:avLst/>
          </a:prstGeom>
        </p:spPr>
      </p:pic>
      <p:pic>
        <p:nvPicPr>
          <p:cNvPr id="7" name="Obrázok 6" descr="IMG-20220425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4400"/>
            <a:ext cx="2819400" cy="2000250"/>
          </a:xfrm>
          <a:prstGeom prst="rect">
            <a:avLst/>
          </a:prstGeom>
        </p:spPr>
      </p:pic>
      <p:pic>
        <p:nvPicPr>
          <p:cNvPr id="8" name="Obrázok 7" descr="379636929_182447954873002_374293890058252370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2362200"/>
            <a:ext cx="2647950" cy="3530600"/>
          </a:xfrm>
          <a:prstGeom prst="rect">
            <a:avLst/>
          </a:prstGeom>
        </p:spPr>
      </p:pic>
      <p:pic>
        <p:nvPicPr>
          <p:cNvPr id="9" name="Obrázok 8" descr="379353292_3590721187919754_889857564382893953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2362200"/>
            <a:ext cx="2667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dirty="0">
                <a:latin typeface="Decalotype Bold" panose="020B0604020202020204" charset="-18"/>
              </a:rPr>
              <a:t>Záverečné spoločné posedenie, rozlúčka </a:t>
            </a:r>
            <a:endParaRPr lang="sk-SK" sz="3200" dirty="0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 descr="20220429_171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276600" cy="2457450"/>
          </a:xfrm>
          <a:prstGeom prst="rect">
            <a:avLst/>
          </a:prstGeom>
        </p:spPr>
      </p:pic>
      <p:pic>
        <p:nvPicPr>
          <p:cNvPr id="5" name="Obrázok 4" descr="20220429_171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3657600" cy="2743200"/>
          </a:xfrm>
          <a:prstGeom prst="rect">
            <a:avLst/>
          </a:prstGeom>
        </p:spPr>
      </p:pic>
      <p:pic>
        <p:nvPicPr>
          <p:cNvPr id="6" name="Obrázok 5" descr="20220429_171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862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391400" cy="44497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Něco jsme ztratili, něco získali a stále se máme rádi…</a:t>
            </a:r>
            <a:b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 dirty="0"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gained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love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b="1" dirty="0"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THANK YOU! </a:t>
            </a:r>
            <a:br>
              <a:rPr lang="cs-CZ" sz="2800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800" dirty="0">
              <a:latin typeface="Decalotype Bold" charset="-18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811215152" descr="C:\Users\karel\AppData\Local\Microsoft\Windows\INetCache\Content.MSO\52FB074B.tmp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1447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321072081" descr="D:\!!!Zalohovano!!!\!KAJA\!00 MANAGEMENT\30 MARKETING\02 LOGA\LOGO 2019\2018-12-16 Manual\Logotypy\logotyp_GOH_vertikal_positi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136</Words>
  <Application>Microsoft Office PowerPoint</Application>
  <PresentationFormat>Předvádění na obrazovce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Decalotype Bold</vt:lpstr>
      <vt:lpstr>Motív Office</vt:lpstr>
      <vt:lpstr> Něco jsme ztratili, něco získali a stále se máme rádi… </vt:lpstr>
      <vt:lpstr>Prezentace aplikace PowerPoint</vt:lpstr>
      <vt:lpstr>Prezentace aplikace PowerPoint</vt:lpstr>
      <vt:lpstr>Prezentace aplikace PowerPoint</vt:lpstr>
      <vt:lpstr>Autobusom sme sa vybrali do Brna, navštívili sme vilu Tugendhat a pokračovali sme s terénnym výskumom </vt:lpstr>
      <vt:lpstr>Prezentace aplikace PowerPoint</vt:lpstr>
      <vt:lpstr>Vznikli nové priateľstvá a mnoho sme sa o sebe, o spoločnej histórii štátov naučili</vt:lpstr>
      <vt:lpstr>Záverečné spoločné posedenie, rozlúčka </vt:lpstr>
      <vt:lpstr>Něco jsme ztratili, něco získali a stále se máme rádi…    We lost something, we gained something, and we love each other...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Něco jsme ztratili, něco získali a stále se máme rádi…</dc:title>
  <dc:creator>Katka</dc:creator>
  <cp:lastModifiedBy>Pohanel, Karel</cp:lastModifiedBy>
  <cp:revision>10</cp:revision>
  <dcterms:created xsi:type="dcterms:W3CDTF">2023-09-19T19:56:29Z</dcterms:created>
  <dcterms:modified xsi:type="dcterms:W3CDTF">2023-09-25T12:58:50Z</dcterms:modified>
</cp:coreProperties>
</file>